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C41FF-94A3-4A72-A8E4-FB2D1D0F99D3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BBC12-5C73-4904-BD21-6096D5DB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BBC12-5C73-4904-BD21-6096D5DBF1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2DCE9E-3DF5-4EF3-A440-AA0ECF6C578E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83D86B-98C3-4579-A30E-BFE926F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“In the same way, the relationship between the male and the female is </a:t>
            </a:r>
            <a:r>
              <a:rPr lang="en-US" sz="3200" i="1" dirty="0" smtClean="0">
                <a:latin typeface="Candara" pitchFamily="34" charset="0"/>
              </a:rPr>
              <a:t>by nature</a:t>
            </a:r>
            <a:r>
              <a:rPr lang="en-US" sz="3200" dirty="0" smtClean="0">
                <a:latin typeface="Candara" pitchFamily="34" charset="0"/>
              </a:rPr>
              <a:t> such that the male is higher, the female lower, that the male rules and the female is ruled.”</a:t>
            </a:r>
          </a:p>
          <a:p>
            <a:r>
              <a:rPr lang="en-US" sz="3200" i="1" dirty="0">
                <a:latin typeface="Candara" pitchFamily="34" charset="0"/>
              </a:rPr>
              <a:t>	</a:t>
            </a:r>
            <a:r>
              <a:rPr lang="en-US" sz="3200" i="1" dirty="0" smtClean="0">
                <a:latin typeface="Candara" pitchFamily="34" charset="0"/>
              </a:rPr>
              <a:t>-Aristotle, Politica, ed. Loeb Classical Library, 1254 b 10-14.</a:t>
            </a:r>
            <a:endParaRPr lang="en-US" sz="3200" i="1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800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"One hundred women are not worth a single testicle." </a:t>
            </a:r>
          </a:p>
          <a:p>
            <a:r>
              <a:rPr lang="en-US" sz="3200" i="1" dirty="0">
                <a:latin typeface="Candara" pitchFamily="34" charset="0"/>
              </a:rPr>
              <a:t>	</a:t>
            </a:r>
            <a:r>
              <a:rPr lang="en-US" sz="3200" i="1" dirty="0" smtClean="0">
                <a:latin typeface="Candara" pitchFamily="34" charset="0"/>
              </a:rPr>
              <a:t>-Confucius (551-479 BCE)</a:t>
            </a:r>
            <a:endParaRPr lang="en-US" sz="3200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-594360"/>
            <a:ext cx="7772400" cy="150876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Candara" pitchFamily="34" charset="0"/>
              </a:rPr>
              <a:t>Empowering women for the future</a:t>
            </a:r>
            <a:endParaRPr lang="en-US" sz="3400" dirty="0">
              <a:latin typeface="Candara" pitchFamily="34" charset="0"/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028950" y="3333750"/>
            <a:ext cx="3371850" cy="1085850"/>
          </a:xfrm>
          <a:prstGeom prst="rect">
            <a:avLst/>
          </a:prstGeom>
          <a:solidFill>
            <a:srgbClr val="92D05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2D05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3721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cs typeface="Arial" pitchFamily="34" charset="0"/>
              </a:rPr>
              <a:t>Young Women                                                                                                                                               Changing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3721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cs typeface="Arial" pitchFamily="34" charset="0"/>
              </a:rPr>
              <a:t>“Women”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372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971800" y="2057400"/>
            <a:ext cx="1524000" cy="1000125"/>
          </a:xfrm>
          <a:prstGeom prst="rect">
            <a:avLst/>
          </a:prstGeom>
          <a:solidFill>
            <a:srgbClr val="F5FA2E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5FA2E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Times New Roman" pitchFamily="18" charset="0"/>
              </a:rPr>
              <a:t>Early Education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2047875"/>
            <a:ext cx="1524000" cy="1000125"/>
          </a:xfrm>
          <a:prstGeom prst="rect">
            <a:avLst/>
          </a:prstGeom>
          <a:solidFill>
            <a:srgbClr val="365F91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65F9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Times New Roman" pitchFamily="18" charset="0"/>
              </a:rPr>
              <a:t>Respect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914775" y="1295400"/>
            <a:ext cx="1495425" cy="735012"/>
          </a:xfrm>
          <a:prstGeom prst="curvedDownArrow">
            <a:avLst>
              <a:gd name="adj1" fmla="val 40691"/>
              <a:gd name="adj2" fmla="val 81382"/>
              <a:gd name="adj3" fmla="val 33333"/>
            </a:avLst>
          </a:prstGeom>
          <a:solidFill>
            <a:srgbClr val="92CDDC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981200" y="2495550"/>
            <a:ext cx="838200" cy="1847850"/>
          </a:xfrm>
          <a:prstGeom prst="curvedRightArrow">
            <a:avLst>
              <a:gd name="adj1" fmla="val 44091"/>
              <a:gd name="adj2" fmla="val 88182"/>
              <a:gd name="adj3" fmla="val 33333"/>
            </a:avLst>
          </a:prstGeom>
          <a:solidFill>
            <a:srgbClr val="92CDDC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flipH="1">
            <a:off x="6400800" y="2495550"/>
            <a:ext cx="876300" cy="1847850"/>
          </a:xfrm>
          <a:prstGeom prst="curvedRightArrow">
            <a:avLst>
              <a:gd name="adj1" fmla="val 42174"/>
              <a:gd name="adj2" fmla="val 84348"/>
              <a:gd name="adj3" fmla="val 33333"/>
            </a:avLst>
          </a:prstGeom>
          <a:solidFill>
            <a:srgbClr val="B6DDE8"/>
          </a:solidFill>
          <a:ln w="9525">
            <a:solidFill>
              <a:srgbClr val="92CDD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324350" y="4562475"/>
            <a:ext cx="628650" cy="1076325"/>
          </a:xfrm>
          <a:prstGeom prst="downArrow">
            <a:avLst>
              <a:gd name="adj1" fmla="val 50000"/>
              <a:gd name="adj2" fmla="val 42803"/>
            </a:avLst>
          </a:prstGeom>
          <a:solidFill>
            <a:srgbClr val="92CDDC"/>
          </a:solidFill>
          <a:ln w="9525">
            <a:solidFill>
              <a:srgbClr val="92CDDC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62400" y="5638800"/>
            <a:ext cx="1524000" cy="1000125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B05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Times New Roman" pitchFamily="18" charset="0"/>
              </a:rPr>
              <a:t>Empowerment for Women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191125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191125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191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The problem: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371601"/>
            <a:ext cx="8305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Disrespect for women among women/disrespect for women among men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“back-stabbing” and competition rather than working together for a better view of women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971800"/>
            <a:ext cx="830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Disrespect for one’s self and low self esteem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Eating disorders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Promiscuously dressing/acting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Early and unexpected pregnancies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Early education for young girls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146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Education and counseling should begin in Pre-K and continue all through grade school.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Self destruction in women starts </a:t>
            </a:r>
            <a:r>
              <a:rPr lang="en-US" sz="2800" smtClean="0">
                <a:latin typeface="Candara" pitchFamily="34" charset="0"/>
              </a:rPr>
              <a:t>at an </a:t>
            </a:r>
            <a:r>
              <a:rPr lang="en-US" sz="2800" dirty="0" smtClean="0">
                <a:latin typeface="Candara" pitchFamily="34" charset="0"/>
              </a:rPr>
              <a:t>early age with mothers trying to produce “mini-MEs” and trophy daughters.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352800"/>
            <a:ext cx="8305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The curriculum should be based around respect/love for self and for other women. Girls should be educated on problems they will face in the future with media and society’s engraved vision of women.</a:t>
            </a:r>
            <a:endParaRPr lang="en-US" sz="2400" dirty="0" smtClean="0">
              <a:latin typeface="Candara" pitchFamily="34" charset="0"/>
            </a:endParaRP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Growing up and puberty/how to deal with peers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Proper nutrition for young girls as they are growing up</a:t>
            </a:r>
          </a:p>
          <a:p>
            <a:pPr lvl="2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200" dirty="0" smtClean="0">
                <a:latin typeface="Candara" pitchFamily="34" charset="0"/>
              </a:rPr>
              <a:t>How to face this fast and easy diet society and stand up against eating disorders.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Early education cont. 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>
                <a:latin typeface="Candara" pitchFamily="34" charset="0"/>
              </a:rPr>
              <a:t>F</a:t>
            </a:r>
            <a:r>
              <a:rPr lang="en-US" sz="2400" dirty="0" smtClean="0">
                <a:latin typeface="Candara" pitchFamily="34" charset="0"/>
              </a:rPr>
              <a:t>emale centered sex education without the pressure of males in the room  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Motherhood courses, including the message that women do not have to be mothers or wives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Career building in which the question of success is not an issue, even the idea of success compared to that of a man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And most of all a place where women can turn to other women without the fear of being judged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240536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Summary: A start to a new ideal of women 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ndara" pitchFamily="34" charset="0"/>
              </a:rPr>
              <a:t>A wide spread of this type of curriculum will lead to a new mold of women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More women recognized as leaders, business women and artists on the same ranks that men are considered successful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>
                <a:latin typeface="Candara" pitchFamily="34" charset="0"/>
              </a:rPr>
              <a:t>Women will be stronger emotionally and mentally, for themselves, other women and for society as a whole</a:t>
            </a:r>
          </a:p>
          <a:p>
            <a:pPr lvl="1">
              <a:buClr>
                <a:schemeClr val="accent5"/>
              </a:buClr>
              <a:buSzPct val="75000"/>
              <a:buFont typeface="Wingdings" pitchFamily="2" charset="2"/>
              <a:buChar char="§"/>
            </a:pPr>
            <a:endParaRPr lang="en-US" sz="2400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62200"/>
            <a:ext cx="7772400" cy="2078736"/>
          </a:xfrm>
        </p:spPr>
        <p:txBody>
          <a:bodyPr/>
          <a:lstStyle/>
          <a:p>
            <a:pPr algn="ctr"/>
            <a:r>
              <a:rPr lang="en-US" sz="4400" dirty="0" smtClean="0">
                <a:latin typeface="Candara" pitchFamily="34" charset="0"/>
              </a:rPr>
              <a:t>It may have to start slowly, but a new empowered womanhood is possible!</a:t>
            </a:r>
            <a:endParaRPr lang="en-US" sz="4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417</TotalTime>
  <Words>379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Slide 2</vt:lpstr>
      <vt:lpstr>The problem:</vt:lpstr>
      <vt:lpstr>Early education for young girls</vt:lpstr>
      <vt:lpstr>Early education cont. </vt:lpstr>
      <vt:lpstr>Summary: A start to a new ideal of women </vt:lpstr>
      <vt:lpstr>It may have to start slowly, but a new empowered womanhood is possible!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Leticia Hobbs</dc:creator>
  <cp:lastModifiedBy>Fred Rodriguez</cp:lastModifiedBy>
  <cp:revision>3</cp:revision>
  <dcterms:created xsi:type="dcterms:W3CDTF">2010-04-05T21:26:35Z</dcterms:created>
  <dcterms:modified xsi:type="dcterms:W3CDTF">2010-04-27T15:12:51Z</dcterms:modified>
</cp:coreProperties>
</file>